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69" r:id="rId3"/>
    <p:sldId id="257" r:id="rId4"/>
    <p:sldId id="258" r:id="rId5"/>
    <p:sldId id="261" r:id="rId6"/>
    <p:sldId id="262" r:id="rId7"/>
    <p:sldId id="263" r:id="rId8"/>
    <p:sldId id="270" r:id="rId9"/>
    <p:sldId id="271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3100" cap="all" dirty="0" smtClean="0"/>
              <a:t>Проблема периодизации </a:t>
            </a:r>
            <a:br>
              <a:rPr lang="ru-RU" sz="3100" cap="all" dirty="0" smtClean="0"/>
            </a:br>
            <a:r>
              <a:rPr lang="ru-RU" sz="3100" cap="all" dirty="0" smtClean="0"/>
              <a:t>русской литературы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500306"/>
            <a:ext cx="7772400" cy="2311005"/>
          </a:xfrm>
        </p:spPr>
        <p:txBody>
          <a:bodyPr/>
          <a:lstStyle/>
          <a:p>
            <a:r>
              <a:rPr lang="en-US" dirty="0" smtClean="0"/>
              <a:t>XX </a:t>
            </a:r>
            <a:r>
              <a:rPr lang="ru-RU" dirty="0" smtClean="0"/>
              <a:t>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ХХ век — </a:t>
            </a:r>
            <a:r>
              <a:rPr lang="ru-RU" sz="2400" dirty="0" err="1" smtClean="0"/>
              <a:t>век</a:t>
            </a:r>
            <a:r>
              <a:rPr lang="ru-RU" sz="2400" dirty="0" smtClean="0"/>
              <a:t> неклассической эстетики. Это особая литературная эпоха, которая отличается поисковым характером, характеризуется сломом эстетических границ, полемической направленность по отношению к литературе предшествующего периода. На содержательную часть литературы ХХ века большое влияние оказали исторические события (революция 1917 года, Великая Отечественная война).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Дискуссионным моментом является уже само хронологическое начало ХХ столетия. Его отсчет можно вести как с даты рождения русского символизма (1892-93 гг., выход статьи Д.С. Мережковского «О причинах упадка и о новых течениях русской литературы»), так и с хронологической даты начала — 1900 года. Периодизация литературы </a:t>
            </a:r>
            <a:r>
              <a:rPr lang="en-US" sz="2400" dirty="0" smtClean="0"/>
              <a:t>XIX</a:t>
            </a:r>
            <a:r>
              <a:rPr lang="ru-RU" sz="2400" dirty="0" smtClean="0"/>
              <a:t> столетия нередко включает в этот период и начала ХХ века. 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3713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400" dirty="0" smtClean="0"/>
              <a:t>Обзор точек зрения по этому поводу был представлен в статье Н. </a:t>
            </a:r>
            <a:r>
              <a:rPr lang="ru-RU" sz="2400" dirty="0" err="1" smtClean="0"/>
              <a:t>Лейдермана</a:t>
            </a:r>
            <a:r>
              <a:rPr lang="ru-RU" sz="2400" dirty="0" smtClean="0"/>
              <a:t> «Периодизация русской литературы ХХ века и текущий литературный процесс</a:t>
            </a:r>
            <a:r>
              <a:rPr lang="ru-RU" sz="2400" dirty="0" smtClean="0"/>
              <a:t>». </a:t>
            </a:r>
            <a:endParaRPr lang="ru-RU" sz="24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Autofit/>
          </a:bodyPr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2400" dirty="0" smtClean="0"/>
              <a:t>Наиболее компактна укрупненная периодизация, предложенная </a:t>
            </a:r>
            <a:r>
              <a:rPr lang="ru-RU" sz="2400" b="1" dirty="0" smtClean="0"/>
              <a:t>М.О.</a:t>
            </a:r>
            <a:r>
              <a:rPr lang="en-US" sz="2400" b="1" dirty="0" smtClean="0"/>
              <a:t> </a:t>
            </a:r>
            <a:r>
              <a:rPr lang="ru-RU" sz="2400" b="1" dirty="0" err="1" smtClean="0"/>
              <a:t>Чудаковой</a:t>
            </a:r>
            <a:r>
              <a:rPr lang="ru-RU" sz="2400" b="1" dirty="0" smtClean="0"/>
              <a:t>. </a:t>
            </a:r>
            <a:r>
              <a:rPr lang="ru-RU" sz="2400" dirty="0" smtClean="0"/>
              <a:t>В истории литературы ХХ века (</a:t>
            </a:r>
            <a:r>
              <a:rPr lang="ru-RU" sz="2400" dirty="0" err="1" smtClean="0"/>
              <a:t>постреволюционной</a:t>
            </a:r>
            <a:r>
              <a:rPr lang="ru-RU" sz="2400" dirty="0" smtClean="0"/>
              <a:t>) она усматривает два больших цикла, водораздел между которыми — конец 30-х годов. Периоды выделяются по </a:t>
            </a:r>
            <a:r>
              <a:rPr lang="ru-RU" sz="2400" dirty="0" err="1" smtClean="0"/>
              <a:t>идеолого-эстетическому</a:t>
            </a:r>
            <a:r>
              <a:rPr lang="ru-RU" sz="2400" dirty="0" smtClean="0"/>
              <a:t> критерию становления советской литературы. Аналогична и периодизация </a:t>
            </a:r>
            <a:r>
              <a:rPr lang="ru-RU" sz="2400" b="1" dirty="0" smtClean="0"/>
              <a:t>В.А. Ковалева. </a:t>
            </a:r>
            <a:endParaRPr lang="ru-RU" sz="2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sz="2400" dirty="0" smtClean="0"/>
              <a:t>Прямо противоположна дробная периодизация </a:t>
            </a:r>
            <a:r>
              <a:rPr lang="ru-RU" sz="2400" b="1" dirty="0" smtClean="0"/>
              <a:t>В.М. Акимова</a:t>
            </a:r>
            <a:r>
              <a:rPr lang="ru-RU" sz="2400" dirty="0" smtClean="0"/>
              <a:t>, выделяющего  «</a:t>
            </a:r>
            <a:r>
              <a:rPr lang="ru-RU" sz="2400" dirty="0" err="1" smtClean="0"/>
              <a:t>макроциклы</a:t>
            </a:r>
            <a:r>
              <a:rPr lang="ru-RU" sz="2400" dirty="0" smtClean="0"/>
              <a:t>» (относительно стабильные, эволюционные «промежутки») и «микроциклы» («малые периоды», включавшие как «моменты острых изломов, стыков, сшибок») в литературе ХХ века. В.М. Акимов выделяет следующие «стыки» (1905 — 1907, 1917 — 1921, 1929 — 1932, 1946, 1956, 1988 — 1991) и следующие «эволюционные промежутки» (1907 — 1917, 1921 — 1929, 1932 — 1941,1941 — 1945,1946 — 1955,1956 — 1968, 1969 — 1988</a:t>
            </a:r>
            <a:r>
              <a:rPr lang="ru-RU" sz="2400" dirty="0" smtClean="0"/>
              <a:t>).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 fontScale="92500"/>
          </a:bodyPr>
          <a:lstStyle/>
          <a:p>
            <a:r>
              <a:rPr lang="ru-RU" sz="2600" dirty="0" smtClean="0"/>
              <a:t>В качестве наиболее распространенной с опорой на идеи С.И. </a:t>
            </a:r>
            <a:r>
              <a:rPr lang="ru-RU" sz="2600" dirty="0" err="1" smtClean="0"/>
              <a:t>Кормилова</a:t>
            </a:r>
            <a:r>
              <a:rPr lang="ru-RU" sz="2600" dirty="0" smtClean="0"/>
              <a:t> Н.О. </a:t>
            </a:r>
            <a:r>
              <a:rPr lang="ru-RU" sz="2600" dirty="0" err="1" smtClean="0"/>
              <a:t>Лейдерман</a:t>
            </a:r>
            <a:r>
              <a:rPr lang="ru-RU" sz="2600" dirty="0" smtClean="0"/>
              <a:t> предлагает следующую схему периодизации литературного процесса XX века:</a:t>
            </a:r>
          </a:p>
          <a:p>
            <a:r>
              <a:rPr lang="ru-RU" sz="2600" i="1" dirty="0" smtClean="0"/>
              <a:t>Первый этап:</a:t>
            </a:r>
            <a:r>
              <a:rPr lang="ru-RU" sz="2600" dirty="0" smtClean="0"/>
              <a:t> 1890-е — конец 1920-х годов. Состоит из двух циклов — «серебряного века» (до 1917 года) и цикла формирования того художественного феномена, который получил название «советская литература» (с 1917 года). На переломе между этими циклами находится особый микроцикл (1917 — начало 1920-х годов) — момент культурного взрыва. 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4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600" i="1" dirty="0" smtClean="0"/>
              <a:t>Второй этап:</a:t>
            </a:r>
            <a:r>
              <a:rPr lang="ru-RU" sz="2600" dirty="0" smtClean="0"/>
              <a:t> начало 1930-х — середина 1950-х годов. Состоит из следующих периодов: «тридцатые годы», «период Великой Отечественной войны», «первое послевоенное десятилетие». Утверждение господства соцреализма как творческого метода и литературного направления, подспудное сопротивление его диктату в потаенной литературе Сопротивления, в маргинальных течениях и «потоках», в литературе, получившей впоследствии название «задержанной».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i="1" dirty="0" smtClean="0"/>
              <a:t>Третий этап:</a:t>
            </a:r>
            <a:r>
              <a:rPr lang="ru-RU" sz="2400" dirty="0" smtClean="0"/>
              <a:t> середина 1950-х — середина 1980-х годов. Состоит из следующих периодов: «шестидесятые годы» или «оттепель» (примерно 1954-1968), «семидесятые годы» (примерно 1968-1985). Кризис соцреалистической культуры, расшатывание соцреалистического канона, актуализация реалистической традиции, второе рождение модернизма и авангардных тенденций.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i="1" dirty="0" smtClean="0"/>
              <a:t>Четвертый этап:</a:t>
            </a:r>
            <a:r>
              <a:rPr lang="ru-RU" sz="2400" dirty="0" smtClean="0"/>
              <a:t> середина 1980-х — 2000-е годы… (этап не завершен). Тотальный социальный и духовный кризис. Рождение русского постмодернизма и его эволюция. Поиски новых «космографических» моделей мира (</a:t>
            </a:r>
            <a:r>
              <a:rPr lang="ru-RU" sz="2400" dirty="0" err="1" smtClean="0"/>
              <a:t>постреализм</a:t>
            </a:r>
            <a:r>
              <a:rPr lang="ru-RU" sz="2400" dirty="0" smtClean="0"/>
              <a:t>, натуралистический сентиментализм).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</TotalTime>
  <Words>365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     Проблема периодизации  русской литературы   </vt:lpstr>
      <vt:lpstr>Слайд 2</vt:lpstr>
      <vt:lpstr>Слайд 3</vt:lpstr>
      <vt:lpstr>Слайд 4</vt:lpstr>
      <vt:lpstr>Слайд 5</vt:lpstr>
      <vt:lpstr>Слайд 6</vt:lpstr>
      <vt:lpstr>   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</dc:title>
  <dc:creator>Таня</dc:creator>
  <cp:lastModifiedBy>Таня</cp:lastModifiedBy>
  <cp:revision>59</cp:revision>
  <dcterms:created xsi:type="dcterms:W3CDTF">2023-02-13T13:35:05Z</dcterms:created>
  <dcterms:modified xsi:type="dcterms:W3CDTF">2023-02-27T19:18:14Z</dcterms:modified>
</cp:coreProperties>
</file>